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82" r:id="rId23"/>
    <p:sldId id="283" r:id="rId24"/>
    <p:sldId id="284" r:id="rId25"/>
    <p:sldId id="285" r:id="rId26"/>
    <p:sldId id="286" r:id="rId27"/>
    <p:sldId id="288" r:id="rId28"/>
    <p:sldId id="289" r:id="rId29"/>
    <p:sldId id="290" r:id="rId30"/>
    <p:sldId id="291" r:id="rId31"/>
    <p:sldId id="292" r:id="rId32"/>
    <p:sldId id="287" r:id="rId33"/>
    <p:sldId id="293" r:id="rId34"/>
    <p:sldId id="294" r:id="rId35"/>
    <p:sldId id="295" r:id="rId36"/>
    <p:sldId id="296" r:id="rId37"/>
    <p:sldId id="297" r:id="rId38"/>
    <p:sldId id="298" r:id="rId39"/>
    <p:sldId id="299" r:id="rId40"/>
    <p:sldId id="300" r:id="rId41"/>
    <p:sldId id="301" r:id="rId42"/>
    <p:sldId id="302" r:id="rId43"/>
    <p:sldId id="276" r:id="rId44"/>
    <p:sldId id="277" r:id="rId45"/>
    <p:sldId id="278" r:id="rId46"/>
    <p:sldId id="279" r:id="rId47"/>
    <p:sldId id="280" r:id="rId4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Joseph Plumb Martin" id="{B15C56F5-ACD8-4B0D-9E4E-ABB74C9FDFA2}">
          <p14:sldIdLst>
            <p14:sldId id="276"/>
            <p14:sldId id="277"/>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88CB7-A532-45D1-B173-5B2DE2381007}" v="4" dt="2024-08-31T23:15:4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9/16/2024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45</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9/16/2024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actually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2830</TotalTime>
  <Words>9236</Words>
  <Application>Microsoft Office PowerPoint</Application>
  <PresentationFormat>Custom</PresentationFormat>
  <Paragraphs>687</Paragraphs>
  <Slides>47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14</cp:revision>
  <dcterms:created xsi:type="dcterms:W3CDTF">2024-08-20T00:05:07Z</dcterms:created>
  <dcterms:modified xsi:type="dcterms:W3CDTF">2024-09-17T03:37:29Z</dcterms:modified>
</cp:coreProperties>
</file>